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2" r:id="rId4"/>
    <p:sldId id="264" r:id="rId5"/>
    <p:sldId id="263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AE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84"/>
    <p:restoredTop sz="94679"/>
  </p:normalViewPr>
  <p:slideViewPr>
    <p:cSldViewPr snapToGrid="0" snapToObjects="1">
      <p:cViewPr varScale="1">
        <p:scale>
          <a:sx n="83" d="100"/>
          <a:sy n="83" d="100"/>
        </p:scale>
        <p:origin x="240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480575-B971-5941-B218-D948EF12B092}" type="doc">
      <dgm:prSet loTypeId="urn:microsoft.com/office/officeart/2005/8/layout/process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8E0B87-33CF-5B4E-A561-46E502CFC97A}">
      <dgm:prSet phldrT="[Text]" custT="1"/>
      <dgm:spPr/>
      <dgm:t>
        <a:bodyPr/>
        <a:lstStyle/>
        <a:p>
          <a:r>
            <a:rPr lang="en-US" altLang="zh-CN" sz="2400" dirty="0"/>
            <a:t>Step</a:t>
          </a:r>
          <a:r>
            <a:rPr lang="zh-CN" altLang="en-US" sz="2400" dirty="0"/>
            <a:t> </a:t>
          </a:r>
          <a:r>
            <a:rPr lang="en-US" altLang="zh-CN" sz="2400" dirty="0"/>
            <a:t>0</a:t>
          </a:r>
          <a:r>
            <a:rPr lang="zh-CN" altLang="en-US" sz="2400" dirty="0"/>
            <a:t> </a:t>
          </a:r>
          <a:r>
            <a:rPr lang="en-US" altLang="zh-CN" sz="2400" dirty="0"/>
            <a:t>-</a:t>
          </a:r>
          <a:r>
            <a:rPr lang="zh-CN" altLang="en-US" sz="2400" dirty="0"/>
            <a:t>  </a:t>
          </a:r>
          <a:r>
            <a:rPr lang="en-US" altLang="zh-CN" sz="2400" dirty="0"/>
            <a:t>Define</a:t>
          </a:r>
          <a:r>
            <a:rPr lang="zh-CN" altLang="en-US" sz="2400" dirty="0"/>
            <a:t> </a:t>
          </a:r>
          <a:r>
            <a:rPr lang="en-US" altLang="zh-CN" sz="2400" dirty="0"/>
            <a:t>a</a:t>
          </a:r>
          <a:r>
            <a:rPr lang="zh-CN" altLang="en-US" sz="2400" dirty="0"/>
            <a:t> </a:t>
          </a:r>
          <a:r>
            <a:rPr lang="en-US" altLang="zh-CN" sz="2400" dirty="0"/>
            <a:t>Problem</a:t>
          </a:r>
          <a:endParaRPr lang="en-US" sz="2400" dirty="0"/>
        </a:p>
      </dgm:t>
    </dgm:pt>
    <dgm:pt modelId="{F340BD10-2476-4C4E-A48E-ABDF6AB8B172}" type="parTrans" cxnId="{B6A595FE-1707-9749-8A49-2E480A00BDDD}">
      <dgm:prSet/>
      <dgm:spPr/>
      <dgm:t>
        <a:bodyPr/>
        <a:lstStyle/>
        <a:p>
          <a:endParaRPr lang="en-US"/>
        </a:p>
      </dgm:t>
    </dgm:pt>
    <dgm:pt modelId="{BFEF8FFF-84B4-9344-BFE7-507822555D4E}" type="sibTrans" cxnId="{B6A595FE-1707-9749-8A49-2E480A00BDDD}">
      <dgm:prSet/>
      <dgm:spPr/>
      <dgm:t>
        <a:bodyPr/>
        <a:lstStyle/>
        <a:p>
          <a:endParaRPr lang="en-US"/>
        </a:p>
      </dgm:t>
    </dgm:pt>
    <dgm:pt modelId="{6440B2C6-F804-394E-9F47-B56AF2E6D5E2}">
      <dgm:prSet phldrT="[Text]" custT="1"/>
      <dgm:spPr/>
      <dgm:t>
        <a:bodyPr/>
        <a:lstStyle/>
        <a:p>
          <a:r>
            <a:rPr lang="en-US" altLang="zh-CN" sz="2400" dirty="0"/>
            <a:t>Step</a:t>
          </a:r>
          <a:r>
            <a:rPr lang="zh-CN" altLang="en-US" sz="2400" dirty="0"/>
            <a:t> </a:t>
          </a:r>
          <a:r>
            <a:rPr lang="en-US" altLang="zh-CN" sz="2400" dirty="0"/>
            <a:t>3</a:t>
          </a:r>
          <a:r>
            <a:rPr lang="zh-CN" altLang="en-US" sz="2400" dirty="0"/>
            <a:t> </a:t>
          </a:r>
          <a:r>
            <a:rPr lang="en-US" altLang="zh-CN" sz="2400" dirty="0"/>
            <a:t>-</a:t>
          </a:r>
          <a:r>
            <a:rPr lang="zh-CN" altLang="en-US" sz="2400" dirty="0"/>
            <a:t> </a:t>
          </a:r>
          <a:r>
            <a:rPr lang="en-US" altLang="zh-CN" sz="2400" dirty="0"/>
            <a:t>Exploration</a:t>
          </a:r>
          <a:endParaRPr lang="en-US" sz="2400" dirty="0"/>
        </a:p>
      </dgm:t>
    </dgm:pt>
    <dgm:pt modelId="{1D7186DF-A6F8-D845-9150-470FF55454C0}" type="parTrans" cxnId="{1BC19AC9-182E-8C49-9F9F-A3D52A1366FA}">
      <dgm:prSet/>
      <dgm:spPr/>
      <dgm:t>
        <a:bodyPr/>
        <a:lstStyle/>
        <a:p>
          <a:endParaRPr lang="en-US"/>
        </a:p>
      </dgm:t>
    </dgm:pt>
    <dgm:pt modelId="{2E61AC5D-4E5D-AD42-8635-597030E80CAB}" type="sibTrans" cxnId="{1BC19AC9-182E-8C49-9F9F-A3D52A1366FA}">
      <dgm:prSet/>
      <dgm:spPr/>
      <dgm:t>
        <a:bodyPr/>
        <a:lstStyle/>
        <a:p>
          <a:endParaRPr lang="en-US"/>
        </a:p>
      </dgm:t>
    </dgm:pt>
    <dgm:pt modelId="{334152CA-C749-C346-A0F4-AE7CBD79D997}">
      <dgm:prSet phldrT="[Text]" custT="1"/>
      <dgm:spPr/>
      <dgm:t>
        <a:bodyPr/>
        <a:lstStyle/>
        <a:p>
          <a:r>
            <a:rPr lang="en-US" altLang="zh-CN" sz="2400" dirty="0"/>
            <a:t>Step</a:t>
          </a:r>
          <a:r>
            <a:rPr lang="zh-CN" altLang="en-US" sz="2400" dirty="0"/>
            <a:t> </a:t>
          </a:r>
          <a:r>
            <a:rPr lang="en-US" altLang="zh-CN" sz="2400" dirty="0"/>
            <a:t>1-</a:t>
          </a:r>
          <a:r>
            <a:rPr lang="zh-CN" altLang="en-US" sz="2400" dirty="0"/>
            <a:t>  </a:t>
          </a:r>
          <a:r>
            <a:rPr lang="en-US" altLang="zh-CN" sz="2400" dirty="0"/>
            <a:t>Target</a:t>
          </a:r>
          <a:r>
            <a:rPr lang="zh-CN" altLang="en-US" sz="2400" dirty="0"/>
            <a:t> </a:t>
          </a:r>
          <a:r>
            <a:rPr lang="en-US" altLang="zh-CN" sz="2400" dirty="0"/>
            <a:t>Data</a:t>
          </a:r>
          <a:endParaRPr lang="en-US" sz="2400" dirty="0"/>
        </a:p>
      </dgm:t>
    </dgm:pt>
    <dgm:pt modelId="{89EFE329-52D3-FC4D-B708-319AD483B333}" type="parTrans" cxnId="{BF03C748-7C8E-C842-80B7-D56A5346F519}">
      <dgm:prSet/>
      <dgm:spPr/>
      <dgm:t>
        <a:bodyPr/>
        <a:lstStyle/>
        <a:p>
          <a:endParaRPr lang="en-US"/>
        </a:p>
      </dgm:t>
    </dgm:pt>
    <dgm:pt modelId="{B49CAC56-2DDA-EE40-92FE-DD3003A6A9E6}" type="sibTrans" cxnId="{BF03C748-7C8E-C842-80B7-D56A5346F519}">
      <dgm:prSet/>
      <dgm:spPr/>
      <dgm:t>
        <a:bodyPr/>
        <a:lstStyle/>
        <a:p>
          <a:endParaRPr lang="en-US"/>
        </a:p>
      </dgm:t>
    </dgm:pt>
    <dgm:pt modelId="{7DA11894-DC37-D949-9F6D-10ABE3B56A6C}">
      <dgm:prSet phldrT="[Text]" custT="1"/>
      <dgm:spPr/>
      <dgm:t>
        <a:bodyPr/>
        <a:lstStyle/>
        <a:p>
          <a:r>
            <a:rPr lang="en-US" altLang="zh-CN" sz="1800" dirty="0"/>
            <a:t>What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data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can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solve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your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problem</a:t>
          </a:r>
          <a:endParaRPr lang="en-US" sz="1800" dirty="0"/>
        </a:p>
      </dgm:t>
    </dgm:pt>
    <dgm:pt modelId="{6CA69DA9-B4D8-D04F-AACE-C0EF0205F987}" type="parTrans" cxnId="{B4EB0D91-CAE2-624D-BB3D-900DA512C545}">
      <dgm:prSet/>
      <dgm:spPr/>
      <dgm:t>
        <a:bodyPr/>
        <a:lstStyle/>
        <a:p>
          <a:endParaRPr lang="en-US"/>
        </a:p>
      </dgm:t>
    </dgm:pt>
    <dgm:pt modelId="{D2B93238-F859-BC45-9BCB-EE0D71D50A5C}" type="sibTrans" cxnId="{B4EB0D91-CAE2-624D-BB3D-900DA512C545}">
      <dgm:prSet/>
      <dgm:spPr/>
      <dgm:t>
        <a:bodyPr/>
        <a:lstStyle/>
        <a:p>
          <a:endParaRPr lang="en-US"/>
        </a:p>
      </dgm:t>
    </dgm:pt>
    <dgm:pt modelId="{01EDB884-C37C-CC42-889B-2B50922F1C41}">
      <dgm:prSet phldrT="[Text]" custT="1"/>
      <dgm:spPr/>
      <dgm:t>
        <a:bodyPr/>
        <a:lstStyle/>
        <a:p>
          <a:r>
            <a:rPr lang="en-US" altLang="zh-CN" sz="2400" dirty="0"/>
            <a:t>Step</a:t>
          </a:r>
          <a:r>
            <a:rPr lang="zh-CN" altLang="en-US" sz="2400" dirty="0"/>
            <a:t> </a:t>
          </a:r>
          <a:r>
            <a:rPr lang="en-US" altLang="zh-CN" sz="2400" dirty="0"/>
            <a:t>2</a:t>
          </a:r>
          <a:r>
            <a:rPr lang="zh-CN" altLang="en-US" sz="2400" dirty="0"/>
            <a:t> </a:t>
          </a:r>
          <a:r>
            <a:rPr lang="en-US" altLang="zh-CN" sz="2400" dirty="0"/>
            <a:t>-</a:t>
          </a:r>
          <a:r>
            <a:rPr lang="zh-CN" altLang="en-US" sz="2400" dirty="0"/>
            <a:t> </a:t>
          </a:r>
          <a:r>
            <a:rPr lang="en-US" altLang="zh-CN" sz="2400" dirty="0"/>
            <a:t>Data</a:t>
          </a:r>
          <a:r>
            <a:rPr lang="zh-CN" altLang="en-US" sz="2400" dirty="0"/>
            <a:t> </a:t>
          </a:r>
          <a:r>
            <a:rPr lang="en-US" altLang="zh-CN" sz="2400" dirty="0"/>
            <a:t>Collection</a:t>
          </a:r>
          <a:endParaRPr lang="en-US" sz="2400" dirty="0"/>
        </a:p>
      </dgm:t>
    </dgm:pt>
    <dgm:pt modelId="{01AD8B31-F09C-3440-9397-F3485545EA0E}" type="parTrans" cxnId="{BEE80594-31F0-7745-8BF9-6714E651E652}">
      <dgm:prSet/>
      <dgm:spPr/>
      <dgm:t>
        <a:bodyPr/>
        <a:lstStyle/>
        <a:p>
          <a:endParaRPr lang="en-US"/>
        </a:p>
      </dgm:t>
    </dgm:pt>
    <dgm:pt modelId="{393F5947-74E7-EF43-832D-13FA42A863AD}" type="sibTrans" cxnId="{BEE80594-31F0-7745-8BF9-6714E651E652}">
      <dgm:prSet/>
      <dgm:spPr/>
      <dgm:t>
        <a:bodyPr/>
        <a:lstStyle/>
        <a:p>
          <a:endParaRPr lang="en-US"/>
        </a:p>
      </dgm:t>
    </dgm:pt>
    <dgm:pt modelId="{4C91ADFB-736E-A443-889B-1ABE39EB1A7C}">
      <dgm:prSet phldrT="[Text]" custT="1"/>
      <dgm:spPr/>
      <dgm:t>
        <a:bodyPr/>
        <a:lstStyle/>
        <a:p>
          <a:r>
            <a:rPr lang="en-US" altLang="zh-CN" sz="1800" dirty="0"/>
            <a:t>How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to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get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the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data</a:t>
          </a:r>
          <a:endParaRPr lang="en-US" sz="1800" dirty="0"/>
        </a:p>
      </dgm:t>
    </dgm:pt>
    <dgm:pt modelId="{6F79D3CC-8597-0B41-AF1A-567D0B521ACC}" type="parTrans" cxnId="{8F662936-5DC5-E149-8AE4-3832D0685EA8}">
      <dgm:prSet/>
      <dgm:spPr/>
      <dgm:t>
        <a:bodyPr/>
        <a:lstStyle/>
        <a:p>
          <a:endParaRPr lang="en-US"/>
        </a:p>
      </dgm:t>
    </dgm:pt>
    <dgm:pt modelId="{CE96F966-CDC2-404C-B1CA-2A2424349D79}" type="sibTrans" cxnId="{8F662936-5DC5-E149-8AE4-3832D0685EA8}">
      <dgm:prSet/>
      <dgm:spPr/>
      <dgm:t>
        <a:bodyPr/>
        <a:lstStyle/>
        <a:p>
          <a:endParaRPr lang="en-US"/>
        </a:p>
      </dgm:t>
    </dgm:pt>
    <dgm:pt modelId="{D7C57A8C-AC84-3F41-A49D-878B98052028}">
      <dgm:prSet phldrT="[Text]" custT="1"/>
      <dgm:spPr/>
      <dgm:t>
        <a:bodyPr/>
        <a:lstStyle/>
        <a:p>
          <a:r>
            <a:rPr lang="en-US" altLang="zh-CN" sz="1800" dirty="0"/>
            <a:t>Explore</a:t>
          </a:r>
          <a:r>
            <a:rPr lang="zh-CN" altLang="en-US" sz="1800" dirty="0"/>
            <a:t> </a:t>
          </a:r>
          <a:r>
            <a:rPr lang="en-US" altLang="zh-CN" sz="1800" dirty="0"/>
            <a:t>answers</a:t>
          </a:r>
          <a:r>
            <a:rPr lang="zh-CN" altLang="en-US" sz="1800" dirty="0"/>
            <a:t> </a:t>
          </a:r>
          <a:r>
            <a:rPr lang="en-US" altLang="zh-CN" sz="1800" dirty="0"/>
            <a:t>from</a:t>
          </a:r>
          <a:r>
            <a:rPr lang="zh-CN" altLang="en-US" sz="1800" dirty="0"/>
            <a:t> </a:t>
          </a:r>
          <a:r>
            <a:rPr lang="en-US" altLang="zh-CN" sz="1800" dirty="0"/>
            <a:t>the</a:t>
          </a:r>
          <a:r>
            <a:rPr lang="zh-CN" altLang="en-US" sz="1800" dirty="0"/>
            <a:t> </a:t>
          </a:r>
          <a:r>
            <a:rPr lang="en-US" altLang="zh-CN" sz="1800" dirty="0"/>
            <a:t>data</a:t>
          </a:r>
          <a:endParaRPr lang="en-US" sz="1800" dirty="0"/>
        </a:p>
      </dgm:t>
    </dgm:pt>
    <dgm:pt modelId="{AF3C20BA-B9F2-9D48-ACE8-8053B3830CDC}" type="parTrans" cxnId="{1613F8AB-CE1D-024F-96AE-BB23960E1BAC}">
      <dgm:prSet/>
      <dgm:spPr/>
      <dgm:t>
        <a:bodyPr/>
        <a:lstStyle/>
        <a:p>
          <a:endParaRPr lang="en-US"/>
        </a:p>
      </dgm:t>
    </dgm:pt>
    <dgm:pt modelId="{FD7CFD81-A0BC-F142-AFD1-FC1BE0B879E5}" type="sibTrans" cxnId="{1613F8AB-CE1D-024F-96AE-BB23960E1BAC}">
      <dgm:prSet/>
      <dgm:spPr/>
      <dgm:t>
        <a:bodyPr/>
        <a:lstStyle/>
        <a:p>
          <a:endParaRPr lang="en-US"/>
        </a:p>
      </dgm:t>
    </dgm:pt>
    <dgm:pt modelId="{E25E17EF-8E7F-D04B-9C61-A0D59A75970C}">
      <dgm:prSet phldrT="[Text]" custT="1"/>
      <dgm:spPr/>
      <dgm:t>
        <a:bodyPr/>
        <a:lstStyle/>
        <a:p>
          <a:r>
            <a:rPr lang="en-US" altLang="zh-CN" sz="1800" dirty="0"/>
            <a:t>What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do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you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want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to</a:t>
          </a:r>
          <a:r>
            <a:rPr lang="zh-CN" altLang="en-US" sz="1800" baseline="0" dirty="0"/>
            <a:t> </a:t>
          </a:r>
          <a:r>
            <a:rPr lang="en-US" altLang="zh-CN" sz="1800" baseline="0" dirty="0"/>
            <a:t>know</a:t>
          </a:r>
          <a:endParaRPr lang="en-US" sz="1800" dirty="0"/>
        </a:p>
      </dgm:t>
    </dgm:pt>
    <dgm:pt modelId="{5AEE349A-FACD-014B-95E2-78B9608F8F37}" type="sibTrans" cxnId="{E54AC0C0-C193-704E-B43F-E187939999F2}">
      <dgm:prSet/>
      <dgm:spPr/>
      <dgm:t>
        <a:bodyPr/>
        <a:lstStyle/>
        <a:p>
          <a:endParaRPr lang="en-US"/>
        </a:p>
      </dgm:t>
    </dgm:pt>
    <dgm:pt modelId="{C0755A59-03C1-AB44-A96F-91499E449B87}" type="parTrans" cxnId="{E54AC0C0-C193-704E-B43F-E187939999F2}">
      <dgm:prSet/>
      <dgm:spPr/>
      <dgm:t>
        <a:bodyPr/>
        <a:lstStyle/>
        <a:p>
          <a:endParaRPr lang="en-US"/>
        </a:p>
      </dgm:t>
    </dgm:pt>
    <dgm:pt modelId="{648E2F5C-A909-E44E-9AB2-AFFA7A7973B4}" type="pres">
      <dgm:prSet presAssocID="{1F480575-B971-5941-B218-D948EF12B092}" presName="Name0" presStyleCnt="0">
        <dgm:presLayoutVars>
          <dgm:dir/>
          <dgm:animLvl val="lvl"/>
          <dgm:resizeHandles val="exact"/>
        </dgm:presLayoutVars>
      </dgm:prSet>
      <dgm:spPr/>
    </dgm:pt>
    <dgm:pt modelId="{FE3A2CA5-F79B-9143-AC1A-824672F0D51B}" type="pres">
      <dgm:prSet presAssocID="{6440B2C6-F804-394E-9F47-B56AF2E6D5E2}" presName="boxAndChildren" presStyleCnt="0"/>
      <dgm:spPr/>
    </dgm:pt>
    <dgm:pt modelId="{DE5FF74F-64C7-DE45-956C-8F5314F66F99}" type="pres">
      <dgm:prSet presAssocID="{6440B2C6-F804-394E-9F47-B56AF2E6D5E2}" presName="parentTextBox" presStyleLbl="node1" presStyleIdx="0" presStyleCnt="4"/>
      <dgm:spPr/>
    </dgm:pt>
    <dgm:pt modelId="{EB3C3E0C-9A41-C34E-8E78-BA03110037AE}" type="pres">
      <dgm:prSet presAssocID="{6440B2C6-F804-394E-9F47-B56AF2E6D5E2}" presName="entireBox" presStyleLbl="node1" presStyleIdx="0" presStyleCnt="4"/>
      <dgm:spPr/>
    </dgm:pt>
    <dgm:pt modelId="{C280A870-394D-9549-8D0D-52E391561BF3}" type="pres">
      <dgm:prSet presAssocID="{6440B2C6-F804-394E-9F47-B56AF2E6D5E2}" presName="descendantBox" presStyleCnt="0"/>
      <dgm:spPr/>
    </dgm:pt>
    <dgm:pt modelId="{26816D67-BA9C-744A-83F2-7B6D57B8A116}" type="pres">
      <dgm:prSet presAssocID="{D7C57A8C-AC84-3F41-A49D-878B98052028}" presName="childTextBox" presStyleLbl="fgAccFollowNode1" presStyleIdx="0" presStyleCnt="4">
        <dgm:presLayoutVars>
          <dgm:bulletEnabled val="1"/>
        </dgm:presLayoutVars>
      </dgm:prSet>
      <dgm:spPr/>
    </dgm:pt>
    <dgm:pt modelId="{6CAD5D51-A367-794B-9447-A2170579F1B2}" type="pres">
      <dgm:prSet presAssocID="{393F5947-74E7-EF43-832D-13FA42A863AD}" presName="sp" presStyleCnt="0"/>
      <dgm:spPr/>
    </dgm:pt>
    <dgm:pt modelId="{63392CFD-D76B-1C4D-8C9D-01CEEB8D1E9A}" type="pres">
      <dgm:prSet presAssocID="{01EDB884-C37C-CC42-889B-2B50922F1C41}" presName="arrowAndChildren" presStyleCnt="0"/>
      <dgm:spPr/>
    </dgm:pt>
    <dgm:pt modelId="{B22C811A-AA40-C644-A643-23270541898E}" type="pres">
      <dgm:prSet presAssocID="{01EDB884-C37C-CC42-889B-2B50922F1C41}" presName="parentTextArrow" presStyleLbl="node1" presStyleIdx="0" presStyleCnt="4"/>
      <dgm:spPr/>
    </dgm:pt>
    <dgm:pt modelId="{2134D34F-F477-CA48-96FC-88E1E1E247D4}" type="pres">
      <dgm:prSet presAssocID="{01EDB884-C37C-CC42-889B-2B50922F1C41}" presName="arrow" presStyleLbl="node1" presStyleIdx="1" presStyleCnt="4" custLinFactNeighborY="-1396"/>
      <dgm:spPr/>
    </dgm:pt>
    <dgm:pt modelId="{2445B0AA-E86A-F24F-8C91-16FBA66D42E2}" type="pres">
      <dgm:prSet presAssocID="{01EDB884-C37C-CC42-889B-2B50922F1C41}" presName="descendantArrow" presStyleCnt="0"/>
      <dgm:spPr/>
    </dgm:pt>
    <dgm:pt modelId="{DFF7F641-1C0E-4640-9F15-6E9BDC10443D}" type="pres">
      <dgm:prSet presAssocID="{4C91ADFB-736E-A443-889B-1ABE39EB1A7C}" presName="childTextArrow" presStyleLbl="fgAccFollowNode1" presStyleIdx="1" presStyleCnt="4">
        <dgm:presLayoutVars>
          <dgm:bulletEnabled val="1"/>
        </dgm:presLayoutVars>
      </dgm:prSet>
      <dgm:spPr/>
    </dgm:pt>
    <dgm:pt modelId="{120AC927-2849-B348-8415-5C7DBBFBDFAE}" type="pres">
      <dgm:prSet presAssocID="{B49CAC56-2DDA-EE40-92FE-DD3003A6A9E6}" presName="sp" presStyleCnt="0"/>
      <dgm:spPr/>
    </dgm:pt>
    <dgm:pt modelId="{BA0673C9-7314-F94D-B126-4D92B434A4F3}" type="pres">
      <dgm:prSet presAssocID="{334152CA-C749-C346-A0F4-AE7CBD79D997}" presName="arrowAndChildren" presStyleCnt="0"/>
      <dgm:spPr/>
    </dgm:pt>
    <dgm:pt modelId="{8EEE3DA0-400D-A843-8751-07B6B285869F}" type="pres">
      <dgm:prSet presAssocID="{334152CA-C749-C346-A0F4-AE7CBD79D997}" presName="parentTextArrow" presStyleLbl="node1" presStyleIdx="1" presStyleCnt="4"/>
      <dgm:spPr/>
    </dgm:pt>
    <dgm:pt modelId="{054D6C04-2CCF-3443-9580-174D8F53A06D}" type="pres">
      <dgm:prSet presAssocID="{334152CA-C749-C346-A0F4-AE7CBD79D997}" presName="arrow" presStyleLbl="node1" presStyleIdx="2" presStyleCnt="4"/>
      <dgm:spPr/>
    </dgm:pt>
    <dgm:pt modelId="{467611E6-AC34-D04B-9BD2-6A4080839FA4}" type="pres">
      <dgm:prSet presAssocID="{334152CA-C749-C346-A0F4-AE7CBD79D997}" presName="descendantArrow" presStyleCnt="0"/>
      <dgm:spPr/>
    </dgm:pt>
    <dgm:pt modelId="{333918A9-9ADB-4246-AD0D-F2F045CD0A88}" type="pres">
      <dgm:prSet presAssocID="{7DA11894-DC37-D949-9F6D-10ABE3B56A6C}" presName="childTextArrow" presStyleLbl="fgAccFollowNode1" presStyleIdx="2" presStyleCnt="4">
        <dgm:presLayoutVars>
          <dgm:bulletEnabled val="1"/>
        </dgm:presLayoutVars>
      </dgm:prSet>
      <dgm:spPr/>
    </dgm:pt>
    <dgm:pt modelId="{AB878FBB-9071-D74E-A458-31B11C81CA16}" type="pres">
      <dgm:prSet presAssocID="{BFEF8FFF-84B4-9344-BFE7-507822555D4E}" presName="sp" presStyleCnt="0"/>
      <dgm:spPr/>
    </dgm:pt>
    <dgm:pt modelId="{07450A10-8B8F-D24B-8AC8-5EF0BD88A60F}" type="pres">
      <dgm:prSet presAssocID="{568E0B87-33CF-5B4E-A561-46E502CFC97A}" presName="arrowAndChildren" presStyleCnt="0"/>
      <dgm:spPr/>
    </dgm:pt>
    <dgm:pt modelId="{CA07D7A2-4AE8-5844-924A-D369F50107FF}" type="pres">
      <dgm:prSet presAssocID="{568E0B87-33CF-5B4E-A561-46E502CFC97A}" presName="parentTextArrow" presStyleLbl="node1" presStyleIdx="2" presStyleCnt="4"/>
      <dgm:spPr/>
    </dgm:pt>
    <dgm:pt modelId="{92A30C60-5504-0844-9F6F-177700AB0057}" type="pres">
      <dgm:prSet presAssocID="{568E0B87-33CF-5B4E-A561-46E502CFC97A}" presName="arrow" presStyleLbl="node1" presStyleIdx="3" presStyleCnt="4"/>
      <dgm:spPr/>
    </dgm:pt>
    <dgm:pt modelId="{5A846951-D139-134F-8377-0F7DDE000600}" type="pres">
      <dgm:prSet presAssocID="{568E0B87-33CF-5B4E-A561-46E502CFC97A}" presName="descendantArrow" presStyleCnt="0"/>
      <dgm:spPr/>
    </dgm:pt>
    <dgm:pt modelId="{9AD3D32F-7431-B947-971C-0C0778CBCDD6}" type="pres">
      <dgm:prSet presAssocID="{E25E17EF-8E7F-D04B-9C61-A0D59A75970C}" presName="childTextArrow" presStyleLbl="fgAccFollowNode1" presStyleIdx="3" presStyleCnt="4">
        <dgm:presLayoutVars>
          <dgm:bulletEnabled val="1"/>
        </dgm:presLayoutVars>
      </dgm:prSet>
      <dgm:spPr/>
    </dgm:pt>
  </dgm:ptLst>
  <dgm:cxnLst>
    <dgm:cxn modelId="{491FF322-8942-F041-A9BD-1885FF33D4F0}" type="presOf" srcId="{334152CA-C749-C346-A0F4-AE7CBD79D997}" destId="{8EEE3DA0-400D-A843-8751-07B6B285869F}" srcOrd="0" destOrd="0" presId="urn:microsoft.com/office/officeart/2005/8/layout/process4"/>
    <dgm:cxn modelId="{BFF06C32-0E8F-7841-A3EA-2A48863C85D5}" type="presOf" srcId="{1F480575-B971-5941-B218-D948EF12B092}" destId="{648E2F5C-A909-E44E-9AB2-AFFA7A7973B4}" srcOrd="0" destOrd="0" presId="urn:microsoft.com/office/officeart/2005/8/layout/process4"/>
    <dgm:cxn modelId="{8F662936-5DC5-E149-8AE4-3832D0685EA8}" srcId="{01EDB884-C37C-CC42-889B-2B50922F1C41}" destId="{4C91ADFB-736E-A443-889B-1ABE39EB1A7C}" srcOrd="0" destOrd="0" parTransId="{6F79D3CC-8597-0B41-AF1A-567D0B521ACC}" sibTransId="{CE96F966-CDC2-404C-B1CA-2A2424349D79}"/>
    <dgm:cxn modelId="{9E4FD947-AAEB-584B-8CF2-48817A7FDDBB}" type="presOf" srcId="{01EDB884-C37C-CC42-889B-2B50922F1C41}" destId="{B22C811A-AA40-C644-A643-23270541898E}" srcOrd="0" destOrd="0" presId="urn:microsoft.com/office/officeart/2005/8/layout/process4"/>
    <dgm:cxn modelId="{BF03C748-7C8E-C842-80B7-D56A5346F519}" srcId="{1F480575-B971-5941-B218-D948EF12B092}" destId="{334152CA-C749-C346-A0F4-AE7CBD79D997}" srcOrd="1" destOrd="0" parTransId="{89EFE329-52D3-FC4D-B708-319AD483B333}" sibTransId="{B49CAC56-2DDA-EE40-92FE-DD3003A6A9E6}"/>
    <dgm:cxn modelId="{E1418E63-077E-5342-8BE0-D2EF735A5D7B}" type="presOf" srcId="{D7C57A8C-AC84-3F41-A49D-878B98052028}" destId="{26816D67-BA9C-744A-83F2-7B6D57B8A116}" srcOrd="0" destOrd="0" presId="urn:microsoft.com/office/officeart/2005/8/layout/process4"/>
    <dgm:cxn modelId="{DD89FF8D-8135-D54E-82E6-BA26802BCCD5}" type="presOf" srcId="{568E0B87-33CF-5B4E-A561-46E502CFC97A}" destId="{CA07D7A2-4AE8-5844-924A-D369F50107FF}" srcOrd="0" destOrd="0" presId="urn:microsoft.com/office/officeart/2005/8/layout/process4"/>
    <dgm:cxn modelId="{B4EB0D91-CAE2-624D-BB3D-900DA512C545}" srcId="{334152CA-C749-C346-A0F4-AE7CBD79D997}" destId="{7DA11894-DC37-D949-9F6D-10ABE3B56A6C}" srcOrd="0" destOrd="0" parTransId="{6CA69DA9-B4D8-D04F-AACE-C0EF0205F987}" sibTransId="{D2B93238-F859-BC45-9BCB-EE0D71D50A5C}"/>
    <dgm:cxn modelId="{BEE80594-31F0-7745-8BF9-6714E651E652}" srcId="{1F480575-B971-5941-B218-D948EF12B092}" destId="{01EDB884-C37C-CC42-889B-2B50922F1C41}" srcOrd="2" destOrd="0" parTransId="{01AD8B31-F09C-3440-9397-F3485545EA0E}" sibTransId="{393F5947-74E7-EF43-832D-13FA42A863AD}"/>
    <dgm:cxn modelId="{B1503D9A-784C-624B-80AA-61BFD2A08F20}" type="presOf" srcId="{01EDB884-C37C-CC42-889B-2B50922F1C41}" destId="{2134D34F-F477-CA48-96FC-88E1E1E247D4}" srcOrd="1" destOrd="0" presId="urn:microsoft.com/office/officeart/2005/8/layout/process4"/>
    <dgm:cxn modelId="{BFADB2A8-648C-CB4D-9874-BA71CA40C900}" type="presOf" srcId="{568E0B87-33CF-5B4E-A561-46E502CFC97A}" destId="{92A30C60-5504-0844-9F6F-177700AB0057}" srcOrd="1" destOrd="0" presId="urn:microsoft.com/office/officeart/2005/8/layout/process4"/>
    <dgm:cxn modelId="{AFF6C5A8-E04F-9340-852B-DA3FECCDBCBF}" type="presOf" srcId="{4C91ADFB-736E-A443-889B-1ABE39EB1A7C}" destId="{DFF7F641-1C0E-4640-9F15-6E9BDC10443D}" srcOrd="0" destOrd="0" presId="urn:microsoft.com/office/officeart/2005/8/layout/process4"/>
    <dgm:cxn modelId="{1613F8AB-CE1D-024F-96AE-BB23960E1BAC}" srcId="{6440B2C6-F804-394E-9F47-B56AF2E6D5E2}" destId="{D7C57A8C-AC84-3F41-A49D-878B98052028}" srcOrd="0" destOrd="0" parTransId="{AF3C20BA-B9F2-9D48-ACE8-8053B3830CDC}" sibTransId="{FD7CFD81-A0BC-F142-AFD1-FC1BE0B879E5}"/>
    <dgm:cxn modelId="{D19B00B2-C78C-C345-9E0A-563E0EC060A6}" type="presOf" srcId="{6440B2C6-F804-394E-9F47-B56AF2E6D5E2}" destId="{DE5FF74F-64C7-DE45-956C-8F5314F66F99}" srcOrd="0" destOrd="0" presId="urn:microsoft.com/office/officeart/2005/8/layout/process4"/>
    <dgm:cxn modelId="{2687DEBB-5AA9-6F4E-82BF-25C085BB98FF}" type="presOf" srcId="{7DA11894-DC37-D949-9F6D-10ABE3B56A6C}" destId="{333918A9-9ADB-4246-AD0D-F2F045CD0A88}" srcOrd="0" destOrd="0" presId="urn:microsoft.com/office/officeart/2005/8/layout/process4"/>
    <dgm:cxn modelId="{E54AC0C0-C193-704E-B43F-E187939999F2}" srcId="{568E0B87-33CF-5B4E-A561-46E502CFC97A}" destId="{E25E17EF-8E7F-D04B-9C61-A0D59A75970C}" srcOrd="0" destOrd="0" parTransId="{C0755A59-03C1-AB44-A96F-91499E449B87}" sibTransId="{5AEE349A-FACD-014B-95E2-78B9608F8F37}"/>
    <dgm:cxn modelId="{E5F6CAC2-68BF-054D-9AE3-0641C3493C57}" type="presOf" srcId="{334152CA-C749-C346-A0F4-AE7CBD79D997}" destId="{054D6C04-2CCF-3443-9580-174D8F53A06D}" srcOrd="1" destOrd="0" presId="urn:microsoft.com/office/officeart/2005/8/layout/process4"/>
    <dgm:cxn modelId="{1BC19AC9-182E-8C49-9F9F-A3D52A1366FA}" srcId="{1F480575-B971-5941-B218-D948EF12B092}" destId="{6440B2C6-F804-394E-9F47-B56AF2E6D5E2}" srcOrd="3" destOrd="0" parTransId="{1D7186DF-A6F8-D845-9150-470FF55454C0}" sibTransId="{2E61AC5D-4E5D-AD42-8635-597030E80CAB}"/>
    <dgm:cxn modelId="{E8F606CA-4028-D648-BD05-3EB61AC5CA58}" type="presOf" srcId="{6440B2C6-F804-394E-9F47-B56AF2E6D5E2}" destId="{EB3C3E0C-9A41-C34E-8E78-BA03110037AE}" srcOrd="1" destOrd="0" presId="urn:microsoft.com/office/officeart/2005/8/layout/process4"/>
    <dgm:cxn modelId="{4D01B3F2-A987-914D-9605-EE86455BE0BB}" type="presOf" srcId="{E25E17EF-8E7F-D04B-9C61-A0D59A75970C}" destId="{9AD3D32F-7431-B947-971C-0C0778CBCDD6}" srcOrd="0" destOrd="0" presId="urn:microsoft.com/office/officeart/2005/8/layout/process4"/>
    <dgm:cxn modelId="{B6A595FE-1707-9749-8A49-2E480A00BDDD}" srcId="{1F480575-B971-5941-B218-D948EF12B092}" destId="{568E0B87-33CF-5B4E-A561-46E502CFC97A}" srcOrd="0" destOrd="0" parTransId="{F340BD10-2476-4C4E-A48E-ABDF6AB8B172}" sibTransId="{BFEF8FFF-84B4-9344-BFE7-507822555D4E}"/>
    <dgm:cxn modelId="{F4C8CF21-0BA8-464E-9A0D-C421E21A8D09}" type="presParOf" srcId="{648E2F5C-A909-E44E-9AB2-AFFA7A7973B4}" destId="{FE3A2CA5-F79B-9143-AC1A-824672F0D51B}" srcOrd="0" destOrd="0" presId="urn:microsoft.com/office/officeart/2005/8/layout/process4"/>
    <dgm:cxn modelId="{E3752084-AD71-E649-A0DD-2590DD8AAF70}" type="presParOf" srcId="{FE3A2CA5-F79B-9143-AC1A-824672F0D51B}" destId="{DE5FF74F-64C7-DE45-956C-8F5314F66F99}" srcOrd="0" destOrd="0" presId="urn:microsoft.com/office/officeart/2005/8/layout/process4"/>
    <dgm:cxn modelId="{16EC533C-B82F-8447-975C-DCD2779A778D}" type="presParOf" srcId="{FE3A2CA5-F79B-9143-AC1A-824672F0D51B}" destId="{EB3C3E0C-9A41-C34E-8E78-BA03110037AE}" srcOrd="1" destOrd="0" presId="urn:microsoft.com/office/officeart/2005/8/layout/process4"/>
    <dgm:cxn modelId="{EACA17CD-C539-0346-BA09-B429E957C498}" type="presParOf" srcId="{FE3A2CA5-F79B-9143-AC1A-824672F0D51B}" destId="{C280A870-394D-9549-8D0D-52E391561BF3}" srcOrd="2" destOrd="0" presId="urn:microsoft.com/office/officeart/2005/8/layout/process4"/>
    <dgm:cxn modelId="{B27A02D3-2B95-C44B-8B98-14F725EC8296}" type="presParOf" srcId="{C280A870-394D-9549-8D0D-52E391561BF3}" destId="{26816D67-BA9C-744A-83F2-7B6D57B8A116}" srcOrd="0" destOrd="0" presId="urn:microsoft.com/office/officeart/2005/8/layout/process4"/>
    <dgm:cxn modelId="{42718828-75F6-1149-B3EE-22BC3D37EE0B}" type="presParOf" srcId="{648E2F5C-A909-E44E-9AB2-AFFA7A7973B4}" destId="{6CAD5D51-A367-794B-9447-A2170579F1B2}" srcOrd="1" destOrd="0" presId="urn:microsoft.com/office/officeart/2005/8/layout/process4"/>
    <dgm:cxn modelId="{3BD2CDC2-488E-694A-9209-95B2E49B29ED}" type="presParOf" srcId="{648E2F5C-A909-E44E-9AB2-AFFA7A7973B4}" destId="{63392CFD-D76B-1C4D-8C9D-01CEEB8D1E9A}" srcOrd="2" destOrd="0" presId="urn:microsoft.com/office/officeart/2005/8/layout/process4"/>
    <dgm:cxn modelId="{11AC78E4-6CEC-8047-90A7-C1FF529BD1B9}" type="presParOf" srcId="{63392CFD-D76B-1C4D-8C9D-01CEEB8D1E9A}" destId="{B22C811A-AA40-C644-A643-23270541898E}" srcOrd="0" destOrd="0" presId="urn:microsoft.com/office/officeart/2005/8/layout/process4"/>
    <dgm:cxn modelId="{7329F866-B222-E148-A49A-5E1F525F2C11}" type="presParOf" srcId="{63392CFD-D76B-1C4D-8C9D-01CEEB8D1E9A}" destId="{2134D34F-F477-CA48-96FC-88E1E1E247D4}" srcOrd="1" destOrd="0" presId="urn:microsoft.com/office/officeart/2005/8/layout/process4"/>
    <dgm:cxn modelId="{2A64545A-2B5A-0144-971E-2BBE8C140DC7}" type="presParOf" srcId="{63392CFD-D76B-1C4D-8C9D-01CEEB8D1E9A}" destId="{2445B0AA-E86A-F24F-8C91-16FBA66D42E2}" srcOrd="2" destOrd="0" presId="urn:microsoft.com/office/officeart/2005/8/layout/process4"/>
    <dgm:cxn modelId="{5AE48852-69EE-A74B-AE46-C1C87977D6CD}" type="presParOf" srcId="{2445B0AA-E86A-F24F-8C91-16FBA66D42E2}" destId="{DFF7F641-1C0E-4640-9F15-6E9BDC10443D}" srcOrd="0" destOrd="0" presId="urn:microsoft.com/office/officeart/2005/8/layout/process4"/>
    <dgm:cxn modelId="{3F78D27D-68AD-3944-A991-BDD8C9DB4668}" type="presParOf" srcId="{648E2F5C-A909-E44E-9AB2-AFFA7A7973B4}" destId="{120AC927-2849-B348-8415-5C7DBBFBDFAE}" srcOrd="3" destOrd="0" presId="urn:microsoft.com/office/officeart/2005/8/layout/process4"/>
    <dgm:cxn modelId="{8D8ED2A7-0358-3245-95F1-8D28F21DD305}" type="presParOf" srcId="{648E2F5C-A909-E44E-9AB2-AFFA7A7973B4}" destId="{BA0673C9-7314-F94D-B126-4D92B434A4F3}" srcOrd="4" destOrd="0" presId="urn:microsoft.com/office/officeart/2005/8/layout/process4"/>
    <dgm:cxn modelId="{1496F288-8027-F346-8591-119DEDF8E40B}" type="presParOf" srcId="{BA0673C9-7314-F94D-B126-4D92B434A4F3}" destId="{8EEE3DA0-400D-A843-8751-07B6B285869F}" srcOrd="0" destOrd="0" presId="urn:microsoft.com/office/officeart/2005/8/layout/process4"/>
    <dgm:cxn modelId="{8E650EE7-8C83-A747-AF5B-6835B4ABEB3F}" type="presParOf" srcId="{BA0673C9-7314-F94D-B126-4D92B434A4F3}" destId="{054D6C04-2CCF-3443-9580-174D8F53A06D}" srcOrd="1" destOrd="0" presId="urn:microsoft.com/office/officeart/2005/8/layout/process4"/>
    <dgm:cxn modelId="{5FED2C1B-E2B5-6B48-81E0-667FBB771581}" type="presParOf" srcId="{BA0673C9-7314-F94D-B126-4D92B434A4F3}" destId="{467611E6-AC34-D04B-9BD2-6A4080839FA4}" srcOrd="2" destOrd="0" presId="urn:microsoft.com/office/officeart/2005/8/layout/process4"/>
    <dgm:cxn modelId="{8FDB38D9-5C32-CF4E-A44C-2D2F141FF120}" type="presParOf" srcId="{467611E6-AC34-D04B-9BD2-6A4080839FA4}" destId="{333918A9-9ADB-4246-AD0D-F2F045CD0A88}" srcOrd="0" destOrd="0" presId="urn:microsoft.com/office/officeart/2005/8/layout/process4"/>
    <dgm:cxn modelId="{63BCD8AA-45E6-CC4B-A13B-704FED21D9F7}" type="presParOf" srcId="{648E2F5C-A909-E44E-9AB2-AFFA7A7973B4}" destId="{AB878FBB-9071-D74E-A458-31B11C81CA16}" srcOrd="5" destOrd="0" presId="urn:microsoft.com/office/officeart/2005/8/layout/process4"/>
    <dgm:cxn modelId="{6B1BDC0F-B2AD-A44F-A3D2-0072531B23CA}" type="presParOf" srcId="{648E2F5C-A909-E44E-9AB2-AFFA7A7973B4}" destId="{07450A10-8B8F-D24B-8AC8-5EF0BD88A60F}" srcOrd="6" destOrd="0" presId="urn:microsoft.com/office/officeart/2005/8/layout/process4"/>
    <dgm:cxn modelId="{F8ACC15A-1772-FC40-ACFC-C5C304CA184A}" type="presParOf" srcId="{07450A10-8B8F-D24B-8AC8-5EF0BD88A60F}" destId="{CA07D7A2-4AE8-5844-924A-D369F50107FF}" srcOrd="0" destOrd="0" presId="urn:microsoft.com/office/officeart/2005/8/layout/process4"/>
    <dgm:cxn modelId="{00059501-69F7-974C-8B5A-08FA7FD84BBB}" type="presParOf" srcId="{07450A10-8B8F-D24B-8AC8-5EF0BD88A60F}" destId="{92A30C60-5504-0844-9F6F-177700AB0057}" srcOrd="1" destOrd="0" presId="urn:microsoft.com/office/officeart/2005/8/layout/process4"/>
    <dgm:cxn modelId="{52717DE9-B3CF-E74A-B78E-CEE8FDF5ABD5}" type="presParOf" srcId="{07450A10-8B8F-D24B-8AC8-5EF0BD88A60F}" destId="{5A846951-D139-134F-8377-0F7DDE000600}" srcOrd="2" destOrd="0" presId="urn:microsoft.com/office/officeart/2005/8/layout/process4"/>
    <dgm:cxn modelId="{984735B6-F5B7-874A-B12E-00062BE2311B}" type="presParOf" srcId="{5A846951-D139-134F-8377-0F7DDE000600}" destId="{9AD3D32F-7431-B947-971C-0C0778CBCDD6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3C3E0C-9A41-C34E-8E78-BA03110037AE}">
      <dsp:nvSpPr>
        <dsp:cNvPr id="0" name=""/>
        <dsp:cNvSpPr/>
      </dsp:nvSpPr>
      <dsp:spPr>
        <a:xfrm>
          <a:off x="0" y="3299506"/>
          <a:ext cx="11679690" cy="7218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Step</a:t>
          </a:r>
          <a:r>
            <a:rPr lang="zh-CN" altLang="en-US" sz="2400" kern="1200" dirty="0"/>
            <a:t> </a:t>
          </a:r>
          <a:r>
            <a:rPr lang="en-US" altLang="zh-CN" sz="2400" kern="1200" dirty="0"/>
            <a:t>3</a:t>
          </a:r>
          <a:r>
            <a:rPr lang="zh-CN" altLang="en-US" sz="2400" kern="1200" dirty="0"/>
            <a:t> </a:t>
          </a:r>
          <a:r>
            <a:rPr lang="en-US" altLang="zh-CN" sz="2400" kern="1200" dirty="0"/>
            <a:t>-</a:t>
          </a:r>
          <a:r>
            <a:rPr lang="zh-CN" altLang="en-US" sz="2400" kern="1200" dirty="0"/>
            <a:t> </a:t>
          </a:r>
          <a:r>
            <a:rPr lang="en-US" altLang="zh-CN" sz="2400" kern="1200" dirty="0"/>
            <a:t>Exploration</a:t>
          </a:r>
          <a:endParaRPr lang="en-US" sz="2400" kern="1200" dirty="0"/>
        </a:p>
      </dsp:txBody>
      <dsp:txXfrm>
        <a:off x="0" y="3299506"/>
        <a:ext cx="11679690" cy="389799"/>
      </dsp:txXfrm>
    </dsp:sp>
    <dsp:sp modelId="{26816D67-BA9C-744A-83F2-7B6D57B8A116}">
      <dsp:nvSpPr>
        <dsp:cNvPr id="0" name=""/>
        <dsp:cNvSpPr/>
      </dsp:nvSpPr>
      <dsp:spPr>
        <a:xfrm>
          <a:off x="0" y="3674868"/>
          <a:ext cx="11679690" cy="33205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Explore</a:t>
          </a:r>
          <a:r>
            <a:rPr lang="zh-CN" altLang="en-US" sz="1800" kern="1200" dirty="0"/>
            <a:t> </a:t>
          </a:r>
          <a:r>
            <a:rPr lang="en-US" altLang="zh-CN" sz="1800" kern="1200" dirty="0"/>
            <a:t>answers</a:t>
          </a:r>
          <a:r>
            <a:rPr lang="zh-CN" altLang="en-US" sz="1800" kern="1200" dirty="0"/>
            <a:t> </a:t>
          </a:r>
          <a:r>
            <a:rPr lang="en-US" altLang="zh-CN" sz="1800" kern="1200" dirty="0"/>
            <a:t>from</a:t>
          </a:r>
          <a:r>
            <a:rPr lang="zh-CN" altLang="en-US" sz="1800" kern="1200" dirty="0"/>
            <a:t> </a:t>
          </a:r>
          <a:r>
            <a:rPr lang="en-US" altLang="zh-CN" sz="1800" kern="1200" dirty="0"/>
            <a:t>the</a:t>
          </a:r>
          <a:r>
            <a:rPr lang="zh-CN" altLang="en-US" sz="1800" kern="1200" dirty="0"/>
            <a:t> </a:t>
          </a:r>
          <a:r>
            <a:rPr lang="en-US" altLang="zh-CN" sz="1800" kern="1200" dirty="0"/>
            <a:t>data</a:t>
          </a:r>
          <a:endParaRPr lang="en-US" sz="1800" kern="1200" dirty="0"/>
        </a:p>
      </dsp:txBody>
      <dsp:txXfrm>
        <a:off x="0" y="3674868"/>
        <a:ext cx="11679690" cy="332051"/>
      </dsp:txXfrm>
    </dsp:sp>
    <dsp:sp modelId="{2134D34F-F477-CA48-96FC-88E1E1E247D4}">
      <dsp:nvSpPr>
        <dsp:cNvPr id="0" name=""/>
        <dsp:cNvSpPr/>
      </dsp:nvSpPr>
      <dsp:spPr>
        <a:xfrm rot="10800000">
          <a:off x="0" y="2184628"/>
          <a:ext cx="11679690" cy="111020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Step</a:t>
          </a:r>
          <a:r>
            <a:rPr lang="zh-CN" altLang="en-US" sz="2400" kern="1200" dirty="0"/>
            <a:t> </a:t>
          </a:r>
          <a:r>
            <a:rPr lang="en-US" altLang="zh-CN" sz="2400" kern="1200" dirty="0"/>
            <a:t>2</a:t>
          </a:r>
          <a:r>
            <a:rPr lang="zh-CN" altLang="en-US" sz="2400" kern="1200" dirty="0"/>
            <a:t> </a:t>
          </a:r>
          <a:r>
            <a:rPr lang="en-US" altLang="zh-CN" sz="2400" kern="1200" dirty="0"/>
            <a:t>-</a:t>
          </a:r>
          <a:r>
            <a:rPr lang="zh-CN" altLang="en-US" sz="2400" kern="1200" dirty="0"/>
            <a:t> </a:t>
          </a:r>
          <a:r>
            <a:rPr lang="en-US" altLang="zh-CN" sz="2400" kern="1200" dirty="0"/>
            <a:t>Data</a:t>
          </a:r>
          <a:r>
            <a:rPr lang="zh-CN" altLang="en-US" sz="2400" kern="1200" dirty="0"/>
            <a:t> </a:t>
          </a:r>
          <a:r>
            <a:rPr lang="en-US" altLang="zh-CN" sz="2400" kern="1200" dirty="0"/>
            <a:t>Collection</a:t>
          </a:r>
          <a:endParaRPr lang="en-US" sz="2400" kern="1200" dirty="0"/>
        </a:p>
      </dsp:txBody>
      <dsp:txXfrm rot="-10800000">
        <a:off x="0" y="2184628"/>
        <a:ext cx="11679690" cy="389682"/>
      </dsp:txXfrm>
    </dsp:sp>
    <dsp:sp modelId="{DFF7F641-1C0E-4640-9F15-6E9BDC10443D}">
      <dsp:nvSpPr>
        <dsp:cNvPr id="0" name=""/>
        <dsp:cNvSpPr/>
      </dsp:nvSpPr>
      <dsp:spPr>
        <a:xfrm>
          <a:off x="0" y="2589809"/>
          <a:ext cx="11679690" cy="33195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How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to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get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the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data</a:t>
          </a:r>
          <a:endParaRPr lang="en-US" sz="1800" kern="1200" dirty="0"/>
        </a:p>
      </dsp:txBody>
      <dsp:txXfrm>
        <a:off x="0" y="2589809"/>
        <a:ext cx="11679690" cy="331951"/>
      </dsp:txXfrm>
    </dsp:sp>
    <dsp:sp modelId="{054D6C04-2CCF-3443-9580-174D8F53A06D}">
      <dsp:nvSpPr>
        <dsp:cNvPr id="0" name=""/>
        <dsp:cNvSpPr/>
      </dsp:nvSpPr>
      <dsp:spPr>
        <a:xfrm rot="10800000">
          <a:off x="0" y="1100747"/>
          <a:ext cx="11679690" cy="111020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Step</a:t>
          </a:r>
          <a:r>
            <a:rPr lang="zh-CN" altLang="en-US" sz="2400" kern="1200" dirty="0"/>
            <a:t> </a:t>
          </a:r>
          <a:r>
            <a:rPr lang="en-US" altLang="zh-CN" sz="2400" kern="1200" dirty="0"/>
            <a:t>1-</a:t>
          </a:r>
          <a:r>
            <a:rPr lang="zh-CN" altLang="en-US" sz="2400" kern="1200" dirty="0"/>
            <a:t>  </a:t>
          </a:r>
          <a:r>
            <a:rPr lang="en-US" altLang="zh-CN" sz="2400" kern="1200" dirty="0"/>
            <a:t>Target</a:t>
          </a:r>
          <a:r>
            <a:rPr lang="zh-CN" altLang="en-US" sz="2400" kern="1200" dirty="0"/>
            <a:t> </a:t>
          </a:r>
          <a:r>
            <a:rPr lang="en-US" altLang="zh-CN" sz="2400" kern="1200" dirty="0"/>
            <a:t>Data</a:t>
          </a:r>
          <a:endParaRPr lang="en-US" sz="2400" kern="1200" dirty="0"/>
        </a:p>
      </dsp:txBody>
      <dsp:txXfrm rot="-10800000">
        <a:off x="0" y="1100747"/>
        <a:ext cx="11679690" cy="389682"/>
      </dsp:txXfrm>
    </dsp:sp>
    <dsp:sp modelId="{333918A9-9ADB-4246-AD0D-F2F045CD0A88}">
      <dsp:nvSpPr>
        <dsp:cNvPr id="0" name=""/>
        <dsp:cNvSpPr/>
      </dsp:nvSpPr>
      <dsp:spPr>
        <a:xfrm>
          <a:off x="0" y="1490429"/>
          <a:ext cx="11679690" cy="33195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What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data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can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solve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your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problem</a:t>
          </a:r>
          <a:endParaRPr lang="en-US" sz="1800" kern="1200" dirty="0"/>
        </a:p>
      </dsp:txBody>
      <dsp:txXfrm>
        <a:off x="0" y="1490429"/>
        <a:ext cx="11679690" cy="331951"/>
      </dsp:txXfrm>
    </dsp:sp>
    <dsp:sp modelId="{92A30C60-5504-0844-9F6F-177700AB0057}">
      <dsp:nvSpPr>
        <dsp:cNvPr id="0" name=""/>
        <dsp:cNvSpPr/>
      </dsp:nvSpPr>
      <dsp:spPr>
        <a:xfrm rot="10800000">
          <a:off x="0" y="1367"/>
          <a:ext cx="11679690" cy="111020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Step</a:t>
          </a:r>
          <a:r>
            <a:rPr lang="zh-CN" altLang="en-US" sz="2400" kern="1200" dirty="0"/>
            <a:t> </a:t>
          </a:r>
          <a:r>
            <a:rPr lang="en-US" altLang="zh-CN" sz="2400" kern="1200" dirty="0"/>
            <a:t>0</a:t>
          </a:r>
          <a:r>
            <a:rPr lang="zh-CN" altLang="en-US" sz="2400" kern="1200" dirty="0"/>
            <a:t> </a:t>
          </a:r>
          <a:r>
            <a:rPr lang="en-US" altLang="zh-CN" sz="2400" kern="1200" dirty="0"/>
            <a:t>-</a:t>
          </a:r>
          <a:r>
            <a:rPr lang="zh-CN" altLang="en-US" sz="2400" kern="1200" dirty="0"/>
            <a:t>  </a:t>
          </a:r>
          <a:r>
            <a:rPr lang="en-US" altLang="zh-CN" sz="2400" kern="1200" dirty="0"/>
            <a:t>Define</a:t>
          </a:r>
          <a:r>
            <a:rPr lang="zh-CN" altLang="en-US" sz="2400" kern="1200" dirty="0"/>
            <a:t> </a:t>
          </a:r>
          <a:r>
            <a:rPr lang="en-US" altLang="zh-CN" sz="2400" kern="1200" dirty="0"/>
            <a:t>a</a:t>
          </a:r>
          <a:r>
            <a:rPr lang="zh-CN" altLang="en-US" sz="2400" kern="1200" dirty="0"/>
            <a:t> </a:t>
          </a:r>
          <a:r>
            <a:rPr lang="en-US" altLang="zh-CN" sz="2400" kern="1200" dirty="0"/>
            <a:t>Problem</a:t>
          </a:r>
          <a:endParaRPr lang="en-US" sz="2400" kern="1200" dirty="0"/>
        </a:p>
      </dsp:txBody>
      <dsp:txXfrm rot="-10800000">
        <a:off x="0" y="1367"/>
        <a:ext cx="11679690" cy="389682"/>
      </dsp:txXfrm>
    </dsp:sp>
    <dsp:sp modelId="{9AD3D32F-7431-B947-971C-0C0778CBCDD6}">
      <dsp:nvSpPr>
        <dsp:cNvPr id="0" name=""/>
        <dsp:cNvSpPr/>
      </dsp:nvSpPr>
      <dsp:spPr>
        <a:xfrm>
          <a:off x="0" y="391050"/>
          <a:ext cx="11679690" cy="33195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What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do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you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want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to</a:t>
          </a:r>
          <a:r>
            <a:rPr lang="zh-CN" altLang="en-US" sz="1800" kern="1200" baseline="0" dirty="0"/>
            <a:t> </a:t>
          </a:r>
          <a:r>
            <a:rPr lang="en-US" altLang="zh-CN" sz="1800" kern="1200" baseline="0" dirty="0"/>
            <a:t>know</a:t>
          </a:r>
          <a:endParaRPr lang="en-US" sz="1800" kern="1200" dirty="0"/>
        </a:p>
      </dsp:txBody>
      <dsp:txXfrm>
        <a:off x="0" y="391050"/>
        <a:ext cx="11679690" cy="3319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2/12/20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EB189-44A8-C747-B568-FBB87C9EB3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5066546"/>
            <a:ext cx="7772400" cy="809777"/>
          </a:xfrm>
        </p:spPr>
        <p:txBody>
          <a:bodyPr>
            <a:normAutofit fontScale="90000"/>
          </a:bodyPr>
          <a:lstStyle/>
          <a:p>
            <a:br>
              <a:rPr lang="en-US" altLang="zh-CN" dirty="0"/>
            </a:br>
            <a:r>
              <a:rPr lang="en-US" dirty="0"/>
              <a:t>Harvest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Via</a:t>
            </a:r>
            <a:r>
              <a:rPr lang="zh-CN" altLang="en-US" dirty="0"/>
              <a:t> </a:t>
            </a:r>
            <a:r>
              <a:rPr lang="en-US" altLang="zh-CN" dirty="0"/>
              <a:t>Twitter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082565-09B2-894B-B742-06DBD57F73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ZHU</a:t>
            </a:r>
            <a:r>
              <a:rPr lang="zh-CN" altLang="en-US" dirty="0"/>
              <a:t> </a:t>
            </a:r>
            <a:r>
              <a:rPr lang="en-US" altLang="zh-CN" dirty="0"/>
              <a:t>RUI</a:t>
            </a:r>
          </a:p>
          <a:p>
            <a:r>
              <a:rPr lang="en-US" altLang="zh-CN" dirty="0"/>
              <a:t>COMM7410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436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ED9A8-D895-8546-AE6F-9EA8368D4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5449" y="626133"/>
            <a:ext cx="9720072" cy="1499616"/>
          </a:xfrm>
        </p:spPr>
        <p:txBody>
          <a:bodyPr>
            <a:normAutofit/>
          </a:bodyPr>
          <a:lstStyle/>
          <a:p>
            <a:pPr algn="ctr"/>
            <a:r>
              <a:rPr lang="en-US" altLang="zh-CN" sz="4400" dirty="0">
                <a:solidFill>
                  <a:srgbClr val="19AEE5"/>
                </a:solidFill>
              </a:rPr>
              <a:t>Procedure</a:t>
            </a:r>
            <a:endParaRPr lang="en-US" sz="4400" dirty="0">
              <a:solidFill>
                <a:srgbClr val="19AEE5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3B08FF62-A325-C14C-8CBC-502ADDFDCE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4703650"/>
              </p:ext>
            </p:extLst>
          </p:nvPr>
        </p:nvGraphicFramePr>
        <p:xfrm>
          <a:off x="395640" y="1939768"/>
          <a:ext cx="1167969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4960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B97C2-1C0C-BD42-B9EA-BC19AE574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542816"/>
            <a:ext cx="9720072" cy="1499616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accent1"/>
                </a:solidFill>
              </a:rPr>
              <a:t>Step</a:t>
            </a:r>
            <a:r>
              <a:rPr lang="zh-CN" altLang="en-US" sz="4000" dirty="0">
                <a:solidFill>
                  <a:schemeClr val="accent1"/>
                </a:solidFill>
              </a:rPr>
              <a:t> </a:t>
            </a:r>
            <a:r>
              <a:rPr lang="en-US" altLang="zh-CN" sz="4000" dirty="0">
                <a:solidFill>
                  <a:schemeClr val="accent1"/>
                </a:solidFill>
              </a:rPr>
              <a:t>0</a:t>
            </a:r>
            <a:r>
              <a:rPr lang="zh-CN" altLang="en-US" sz="4000" dirty="0">
                <a:solidFill>
                  <a:schemeClr val="accent1"/>
                </a:solidFill>
              </a:rPr>
              <a:t> </a:t>
            </a:r>
            <a:r>
              <a:rPr lang="en-US" altLang="zh-CN" sz="4000" dirty="0">
                <a:solidFill>
                  <a:schemeClr val="accent1"/>
                </a:solidFill>
              </a:rPr>
              <a:t>-</a:t>
            </a:r>
            <a:r>
              <a:rPr lang="zh-CN" altLang="en-US" sz="4000" dirty="0">
                <a:solidFill>
                  <a:schemeClr val="accent1"/>
                </a:solidFill>
              </a:rPr>
              <a:t> </a:t>
            </a:r>
            <a:r>
              <a:rPr lang="en-US" altLang="zh-CN" sz="4000" dirty="0">
                <a:solidFill>
                  <a:schemeClr val="accent1"/>
                </a:solidFill>
              </a:rPr>
              <a:t>Define</a:t>
            </a:r>
            <a:r>
              <a:rPr lang="zh-CN" altLang="en-US" sz="4000" dirty="0">
                <a:solidFill>
                  <a:schemeClr val="accent1"/>
                </a:solidFill>
              </a:rPr>
              <a:t> </a:t>
            </a:r>
            <a:r>
              <a:rPr lang="en-US" altLang="zh-CN" sz="4000" dirty="0">
                <a:solidFill>
                  <a:schemeClr val="accent1"/>
                </a:solidFill>
              </a:rPr>
              <a:t>a</a:t>
            </a:r>
            <a:r>
              <a:rPr lang="zh-CN" altLang="en-US" sz="4000" dirty="0">
                <a:solidFill>
                  <a:schemeClr val="accent1"/>
                </a:solidFill>
              </a:rPr>
              <a:t> </a:t>
            </a:r>
            <a:r>
              <a:rPr lang="en-US" altLang="zh-CN" sz="4000" dirty="0">
                <a:solidFill>
                  <a:schemeClr val="accent1"/>
                </a:solidFill>
              </a:rPr>
              <a:t>problem:</a:t>
            </a:r>
            <a:br>
              <a:rPr lang="en-US" altLang="zh-CN" sz="4000" dirty="0"/>
            </a:br>
            <a:endParaRPr lang="en-US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C1EE9E-F6F7-844A-9E4F-9F2392628661}"/>
              </a:ext>
            </a:extLst>
          </p:cNvPr>
          <p:cNvSpPr txBox="1"/>
          <p:nvPr/>
        </p:nvSpPr>
        <p:spPr>
          <a:xfrm>
            <a:off x="762833" y="1313027"/>
            <a:ext cx="590143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how</a:t>
            </a:r>
            <a:r>
              <a:rPr lang="zh-CN" altLang="en-US" sz="2400" dirty="0"/>
              <a:t> </a:t>
            </a:r>
            <a:r>
              <a:rPr lang="en-US" altLang="zh-CN" sz="2400" dirty="0"/>
              <a:t>‘HIV’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discussed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Twitter</a:t>
            </a:r>
          </a:p>
          <a:p>
            <a:pPr marL="457200" indent="-457200">
              <a:buFontTx/>
              <a:buChar char="-"/>
            </a:pPr>
            <a:r>
              <a:rPr lang="en-US" altLang="zh-CN" dirty="0"/>
              <a:t>Trend</a:t>
            </a:r>
          </a:p>
          <a:p>
            <a:pPr marL="457200" indent="-457200">
              <a:buFontTx/>
              <a:buChar char="-"/>
            </a:pP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frequent</a:t>
            </a:r>
            <a:r>
              <a:rPr lang="zh-CN" altLang="en-US" dirty="0"/>
              <a:t> </a:t>
            </a:r>
            <a:r>
              <a:rPr lang="en-US" altLang="zh-CN" dirty="0"/>
              <a:t>words</a:t>
            </a:r>
          </a:p>
          <a:p>
            <a:pPr marL="457200" indent="-457200">
              <a:buFontTx/>
              <a:buChar char="-"/>
            </a:pPr>
            <a:r>
              <a:rPr lang="en-US" altLang="zh-CN" dirty="0"/>
              <a:t>Active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marL="457200" indent="-457200">
              <a:buFontTx/>
              <a:buChar char="-"/>
            </a:pPr>
            <a:r>
              <a:rPr lang="en-US" altLang="zh-CN" dirty="0"/>
              <a:t>Popular</a:t>
            </a:r>
            <a:r>
              <a:rPr lang="zh-CN" altLang="en-US" dirty="0"/>
              <a:t> </a:t>
            </a:r>
            <a:r>
              <a:rPr lang="en-US" altLang="zh-CN" dirty="0"/>
              <a:t>tweets</a:t>
            </a:r>
          </a:p>
          <a:p>
            <a:pPr marL="457200" indent="-457200">
              <a:buFontTx/>
              <a:buChar char="-"/>
            </a:pPr>
            <a:r>
              <a:rPr lang="en-US" altLang="zh-CN" dirty="0"/>
              <a:t>…….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DF5F8-792D-6841-A359-42BB5969B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4203371"/>
            <a:ext cx="520700" cy="12573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B52E597-FFD3-CC44-A2EF-0658462C6027}"/>
              </a:ext>
            </a:extLst>
          </p:cNvPr>
          <p:cNvSpPr txBox="1">
            <a:spLocks/>
          </p:cNvSpPr>
          <p:nvPr/>
        </p:nvSpPr>
        <p:spPr>
          <a:xfrm>
            <a:off x="719631" y="4133915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accent1"/>
                </a:solidFill>
              </a:rPr>
              <a:t>Step</a:t>
            </a:r>
            <a:r>
              <a:rPr lang="zh-CN" altLang="en-US" sz="4400" dirty="0">
                <a:solidFill>
                  <a:schemeClr val="accent1"/>
                </a:solidFill>
              </a:rPr>
              <a:t> </a:t>
            </a:r>
            <a:r>
              <a:rPr lang="en-US" altLang="zh-CN" sz="4400" dirty="0">
                <a:solidFill>
                  <a:schemeClr val="accent1"/>
                </a:solidFill>
              </a:rPr>
              <a:t>1</a:t>
            </a:r>
            <a:r>
              <a:rPr lang="zh-CN" altLang="en-US" sz="4400" dirty="0">
                <a:solidFill>
                  <a:schemeClr val="accent1"/>
                </a:solidFill>
              </a:rPr>
              <a:t> </a:t>
            </a:r>
            <a:r>
              <a:rPr lang="en-US" altLang="zh-CN" sz="4400" dirty="0">
                <a:solidFill>
                  <a:schemeClr val="accent1"/>
                </a:solidFill>
              </a:rPr>
              <a:t>-</a:t>
            </a:r>
            <a:r>
              <a:rPr lang="zh-CN" altLang="en-US" sz="4400" dirty="0">
                <a:solidFill>
                  <a:schemeClr val="accent1"/>
                </a:solidFill>
              </a:rPr>
              <a:t> </a:t>
            </a:r>
            <a:r>
              <a:rPr lang="en-US" altLang="zh-CN" sz="4400" dirty="0">
                <a:solidFill>
                  <a:schemeClr val="accent1"/>
                </a:solidFill>
              </a:rPr>
              <a:t>target</a:t>
            </a:r>
            <a:r>
              <a:rPr lang="zh-CN" altLang="en-US" sz="4400" dirty="0">
                <a:solidFill>
                  <a:schemeClr val="accent1"/>
                </a:solidFill>
              </a:rPr>
              <a:t> </a:t>
            </a:r>
            <a:r>
              <a:rPr lang="en-US" altLang="zh-CN" sz="4400" dirty="0">
                <a:solidFill>
                  <a:schemeClr val="accent1"/>
                </a:solidFill>
              </a:rPr>
              <a:t>Data:</a:t>
            </a:r>
            <a:br>
              <a:rPr lang="en-US" altLang="zh-CN" sz="4400" dirty="0"/>
            </a:br>
            <a:endParaRPr lang="en-US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0E65D0-7A73-7E40-84FC-07DD7C0CF684}"/>
              </a:ext>
            </a:extLst>
          </p:cNvPr>
          <p:cNvSpPr txBox="1"/>
          <p:nvPr/>
        </p:nvSpPr>
        <p:spPr>
          <a:xfrm>
            <a:off x="762833" y="4854483"/>
            <a:ext cx="59014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dirty="0"/>
              <a:t>Twitter</a:t>
            </a:r>
            <a:r>
              <a:rPr lang="zh-CN" altLang="en-US" sz="2400" dirty="0"/>
              <a:t> </a:t>
            </a:r>
            <a:r>
              <a:rPr lang="en-US" altLang="zh-CN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containing</a:t>
            </a:r>
            <a:r>
              <a:rPr lang="zh-CN" altLang="en-US" sz="2400" dirty="0"/>
              <a:t> </a:t>
            </a:r>
            <a:r>
              <a:rPr lang="en-US" altLang="zh-CN" sz="2400" dirty="0"/>
              <a:t>‘#HIV’</a:t>
            </a:r>
          </a:p>
          <a:p>
            <a:pPr lvl="0"/>
            <a:endParaRPr lang="en-US" altLang="zh-CN" sz="2000" dirty="0"/>
          </a:p>
          <a:p>
            <a:pPr lvl="0"/>
            <a:r>
              <a:rPr lang="en-US" altLang="zh-CN" sz="2000" i="1" dirty="0">
                <a:solidFill>
                  <a:schemeClr val="accent2"/>
                </a:solidFill>
              </a:rPr>
              <a:t>#hashtag:</a:t>
            </a:r>
            <a:r>
              <a:rPr lang="zh-CN" altLang="en-US" sz="2000" i="1" dirty="0">
                <a:solidFill>
                  <a:schemeClr val="accent2"/>
                </a:solidFill>
              </a:rPr>
              <a:t> </a:t>
            </a:r>
            <a:r>
              <a:rPr lang="en-US" altLang="zh-CN" sz="2000" i="1" dirty="0"/>
              <a:t>a</a:t>
            </a:r>
            <a:r>
              <a:rPr lang="zh-CN" altLang="en-US" sz="2000" i="1" dirty="0"/>
              <a:t> </a:t>
            </a:r>
            <a:r>
              <a:rPr lang="en-US" altLang="zh-CN" sz="2000" i="1" dirty="0"/>
              <a:t>keyword,</a:t>
            </a:r>
            <a:r>
              <a:rPr lang="zh-CN" altLang="en-US" sz="2000" i="1" dirty="0"/>
              <a:t> </a:t>
            </a:r>
            <a:r>
              <a:rPr lang="en-US" altLang="zh-CN" sz="2000" i="1" dirty="0"/>
              <a:t>an</a:t>
            </a:r>
            <a:r>
              <a:rPr lang="zh-CN" altLang="en-US" sz="2000" i="1" dirty="0"/>
              <a:t> </a:t>
            </a:r>
            <a:r>
              <a:rPr lang="en-US" altLang="zh-CN" sz="2000" i="1" dirty="0"/>
              <a:t>index,</a:t>
            </a:r>
            <a:r>
              <a:rPr lang="zh-CN" altLang="en-US" sz="2000" i="1" dirty="0"/>
              <a:t> </a:t>
            </a:r>
            <a:r>
              <a:rPr lang="en-US" altLang="zh-CN" sz="2000" i="1" dirty="0"/>
              <a:t>a</a:t>
            </a:r>
            <a:r>
              <a:rPr lang="zh-CN" altLang="en-US" sz="2000" i="1" dirty="0"/>
              <a:t> </a:t>
            </a:r>
            <a:r>
              <a:rPr lang="en-US" altLang="zh-CN" sz="2000" i="1" dirty="0"/>
              <a:t>navigation</a:t>
            </a:r>
            <a:r>
              <a:rPr lang="zh-CN" altLang="en-US" sz="2000" i="1" dirty="0"/>
              <a:t> </a:t>
            </a:r>
            <a:endParaRPr lang="en-US" altLang="zh-CN" sz="2000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F9DF3F-6A2D-9E48-B3CA-83824FE76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0404" y="75991"/>
            <a:ext cx="3100069" cy="24790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70180AF-7262-3E40-9D79-94AE36D4A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6636" y="2189490"/>
            <a:ext cx="3310869" cy="24790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6CEC9A-9E9F-2A47-8B74-2F4666679D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1071" y="88989"/>
            <a:ext cx="2438401" cy="20673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F2BDCC-5887-424F-94FE-2A31D7E167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3006" y="4988255"/>
            <a:ext cx="4781550" cy="13822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2F8F49D-9A24-A044-86A9-B16DA0965A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4401" y="2552335"/>
            <a:ext cx="3600311" cy="299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766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2D3B-E829-2844-9358-0025FEF26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64343"/>
            <a:ext cx="5438665" cy="1737360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Step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2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-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Data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Collection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B0CC01-F0C0-154F-A0B5-F3DECCDC6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8461" y="1274105"/>
            <a:ext cx="4389120" cy="3762294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searching:</a:t>
            </a:r>
            <a:r>
              <a:rPr lang="zh-CN" altLang="en-US" sz="2400" dirty="0"/>
              <a:t> </a:t>
            </a:r>
            <a:endParaRPr lang="en-US" sz="24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A120317-7A63-CF44-9028-B2002D505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6695" y="1274105"/>
            <a:ext cx="5678424" cy="5184648"/>
          </a:xfrm>
        </p:spPr>
        <p:txBody>
          <a:bodyPr/>
          <a:lstStyle/>
          <a:p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web</a:t>
            </a:r>
            <a:r>
              <a:rPr lang="zh-CN" altLang="en-US" dirty="0"/>
              <a:t> </a:t>
            </a:r>
            <a:r>
              <a:rPr lang="en-US" altLang="zh-CN" dirty="0"/>
              <a:t>scraping: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E66432D-FA81-CB44-9591-08CF358BC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581" y="1719302"/>
            <a:ext cx="6030118" cy="44844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D4152B-E8A9-FD40-968E-0F9925EE7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168" y="1719302"/>
            <a:ext cx="2244179" cy="4863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363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479B9-0D76-6F4D-8298-35359E47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490" y="265135"/>
            <a:ext cx="9720072" cy="1499616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accent1"/>
                </a:solidFill>
              </a:rPr>
              <a:t>Step</a:t>
            </a:r>
            <a:r>
              <a:rPr lang="zh-CN" altLang="en-US" sz="4000" dirty="0">
                <a:solidFill>
                  <a:schemeClr val="accent1"/>
                </a:solidFill>
              </a:rPr>
              <a:t> </a:t>
            </a:r>
            <a:r>
              <a:rPr lang="en-US" altLang="zh-CN" sz="4000" dirty="0">
                <a:solidFill>
                  <a:schemeClr val="accent1"/>
                </a:solidFill>
              </a:rPr>
              <a:t>2</a:t>
            </a:r>
            <a:r>
              <a:rPr lang="zh-CN" altLang="en-US" sz="4000" dirty="0">
                <a:solidFill>
                  <a:schemeClr val="accent1"/>
                </a:solidFill>
              </a:rPr>
              <a:t> </a:t>
            </a:r>
            <a:r>
              <a:rPr lang="en-US" altLang="zh-CN" sz="4000" dirty="0">
                <a:solidFill>
                  <a:schemeClr val="accent1"/>
                </a:solidFill>
              </a:rPr>
              <a:t>-</a:t>
            </a:r>
            <a:r>
              <a:rPr lang="zh-CN" altLang="en-US" sz="4000" dirty="0">
                <a:solidFill>
                  <a:schemeClr val="accent1"/>
                </a:solidFill>
              </a:rPr>
              <a:t> </a:t>
            </a:r>
            <a:r>
              <a:rPr lang="en-US" altLang="zh-CN" sz="4000" dirty="0">
                <a:solidFill>
                  <a:schemeClr val="accent1"/>
                </a:solidFill>
              </a:rPr>
              <a:t>Data</a:t>
            </a:r>
            <a:r>
              <a:rPr lang="zh-CN" altLang="en-US" sz="4000" dirty="0">
                <a:solidFill>
                  <a:schemeClr val="accent1"/>
                </a:solidFill>
              </a:rPr>
              <a:t> </a:t>
            </a:r>
            <a:r>
              <a:rPr lang="en-US" altLang="zh-CN" sz="4000" dirty="0">
                <a:solidFill>
                  <a:schemeClr val="accent1"/>
                </a:solidFill>
              </a:rPr>
              <a:t>Collection: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DD4434-65AB-8C4B-93F7-80765D6CA096}"/>
              </a:ext>
            </a:extLst>
          </p:cNvPr>
          <p:cNvSpPr/>
          <p:nvPr/>
        </p:nvSpPr>
        <p:spPr>
          <a:xfrm>
            <a:off x="754232" y="1303086"/>
            <a:ext cx="23965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Twitter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API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5AF2B6-9BFE-BE4F-94A5-50E7AB5AB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9749" y="3655188"/>
            <a:ext cx="5401057" cy="31491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EA6DA0B-41CB-A84F-97CB-FEA09AC47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949" y="4488011"/>
            <a:ext cx="1574800" cy="1409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5C8E18-695A-8043-89E3-9A334DA9AF2A}"/>
              </a:ext>
            </a:extLst>
          </p:cNvPr>
          <p:cNvSpPr txBox="1"/>
          <p:nvPr/>
        </p:nvSpPr>
        <p:spPr>
          <a:xfrm>
            <a:off x="713490" y="3655189"/>
            <a:ext cx="34835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tx2"/>
                </a:solidFill>
              </a:rPr>
              <a:t>-</a:t>
            </a:r>
            <a:r>
              <a:rPr lang="zh-CN" altLang="en-US" sz="2000" dirty="0">
                <a:solidFill>
                  <a:schemeClr val="tx2"/>
                </a:solidFill>
              </a:rPr>
              <a:t> </a:t>
            </a:r>
            <a:r>
              <a:rPr lang="en-US" altLang="zh-CN" sz="2000" dirty="0">
                <a:solidFill>
                  <a:schemeClr val="tx2"/>
                </a:solidFill>
              </a:rPr>
              <a:t>Structured</a:t>
            </a:r>
            <a:r>
              <a:rPr lang="zh-CN" altLang="en-US" dirty="0">
                <a:solidFill>
                  <a:schemeClr val="tx2"/>
                </a:solidFill>
              </a:rPr>
              <a:t> </a:t>
            </a:r>
            <a:r>
              <a:rPr lang="en-US" altLang="zh-CN" dirty="0">
                <a:solidFill>
                  <a:schemeClr val="tx2"/>
                </a:solidFill>
              </a:rPr>
              <a:t>&amp;</a:t>
            </a:r>
            <a:r>
              <a:rPr lang="zh-CN" altLang="en-US" dirty="0">
                <a:solidFill>
                  <a:schemeClr val="tx2"/>
                </a:solidFill>
              </a:rPr>
              <a:t> </a:t>
            </a:r>
            <a:r>
              <a:rPr lang="en-US" altLang="zh-CN" dirty="0">
                <a:solidFill>
                  <a:schemeClr val="tx2"/>
                </a:solidFill>
              </a:rPr>
              <a:t>Computer-readable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0EDBB3-8D57-6241-AF0E-6C33A0BBB1A0}"/>
              </a:ext>
            </a:extLst>
          </p:cNvPr>
          <p:cNvSpPr txBox="1"/>
          <p:nvPr/>
        </p:nvSpPr>
        <p:spPr>
          <a:xfrm>
            <a:off x="754232" y="2064552"/>
            <a:ext cx="26667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2"/>
                </a:solidFill>
              </a:rPr>
              <a:t>-</a:t>
            </a:r>
            <a:r>
              <a:rPr lang="zh-CN" altLang="en-US" sz="2000" dirty="0">
                <a:solidFill>
                  <a:schemeClr val="tx2"/>
                </a:solidFill>
              </a:rPr>
              <a:t> </a:t>
            </a:r>
            <a:r>
              <a:rPr lang="en-US" altLang="zh-CN" sz="2000" dirty="0">
                <a:solidFill>
                  <a:schemeClr val="tx2"/>
                </a:solidFill>
              </a:rPr>
              <a:t>Fast</a:t>
            </a:r>
            <a:r>
              <a:rPr lang="zh-CN" altLang="en-US" sz="2000" dirty="0">
                <a:solidFill>
                  <a:schemeClr val="tx2"/>
                </a:solidFill>
              </a:rPr>
              <a:t> </a:t>
            </a:r>
            <a:r>
              <a:rPr lang="en-US" altLang="zh-CN" sz="2000" dirty="0">
                <a:solidFill>
                  <a:schemeClr val="tx2"/>
                </a:solidFill>
              </a:rPr>
              <a:t>&amp;</a:t>
            </a:r>
            <a:r>
              <a:rPr lang="zh-CN" altLang="en-US" sz="2000" dirty="0">
                <a:solidFill>
                  <a:schemeClr val="tx2"/>
                </a:solidFill>
              </a:rPr>
              <a:t> </a:t>
            </a:r>
            <a:r>
              <a:rPr lang="en-US" altLang="zh-CN" sz="2000" dirty="0">
                <a:solidFill>
                  <a:schemeClr val="tx2"/>
                </a:solidFill>
              </a:rPr>
              <a:t>Convenient</a:t>
            </a:r>
            <a:r>
              <a:rPr lang="zh-CN" altLang="en-US" sz="2000" dirty="0">
                <a:solidFill>
                  <a:schemeClr val="tx2"/>
                </a:solidFill>
              </a:rPr>
              <a:t> </a:t>
            </a:r>
            <a:endParaRPr lang="en-US" altLang="zh-CN" sz="2000" dirty="0">
              <a:solidFill>
                <a:schemeClr val="tx2"/>
              </a:solidFill>
            </a:endParaRPr>
          </a:p>
          <a:p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05F486-5507-4344-83A9-233D9739C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819" y="1099631"/>
            <a:ext cx="6602315" cy="255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13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9C52B-8CD4-EF46-B266-9BF60EBB3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158" y="951820"/>
            <a:ext cx="4389120" cy="226671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Step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3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Exploration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46E80-558F-3049-AEB4-DBAC0903A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5158" y="1412243"/>
            <a:ext cx="10387584" cy="4266594"/>
          </a:xfrm>
        </p:spPr>
        <p:txBody>
          <a:bodyPr/>
          <a:lstStyle/>
          <a:p>
            <a:r>
              <a:rPr lang="en-US" altLang="zh-CN" sz="2000" dirty="0"/>
              <a:t>How</a:t>
            </a:r>
            <a:r>
              <a:rPr lang="zh-CN" altLang="en-US" sz="2000" dirty="0"/>
              <a:t> </a:t>
            </a:r>
            <a:r>
              <a:rPr lang="en-US" altLang="zh-CN" sz="2000" dirty="0"/>
              <a:t>‘HIV’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discussed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Twitter</a:t>
            </a:r>
          </a:p>
          <a:p>
            <a:endParaRPr lang="en-US" altLang="zh-CN" dirty="0"/>
          </a:p>
          <a:p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Exploration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/>
              <a:t>Trend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R</a:t>
            </a:r>
          </a:p>
          <a:p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Exploration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frequent</a:t>
            </a:r>
            <a:r>
              <a:rPr lang="zh-CN" altLang="en-US" dirty="0"/>
              <a:t> </a:t>
            </a:r>
            <a:r>
              <a:rPr lang="en-US" altLang="zh-CN" dirty="0"/>
              <a:t>words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R</a:t>
            </a:r>
          </a:p>
          <a:p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Exploration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r>
              <a:rPr lang="zh-CN" altLang="en-US" dirty="0"/>
              <a:t> </a:t>
            </a:r>
            <a:r>
              <a:rPr lang="en-US" altLang="zh-CN" dirty="0"/>
              <a:t>Active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R</a:t>
            </a:r>
          </a:p>
          <a:p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Exploration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/>
              <a:t>Popular</a:t>
            </a:r>
            <a:r>
              <a:rPr lang="zh-CN" altLang="en-US" dirty="0"/>
              <a:t> </a:t>
            </a:r>
            <a:r>
              <a:rPr lang="en-US" altLang="zh-CN" dirty="0"/>
              <a:t>tweets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0866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394</TotalTime>
  <Words>172</Words>
  <Application>Microsoft Macintosh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Tw Cen MT</vt:lpstr>
      <vt:lpstr>Tw Cen MT Condensed</vt:lpstr>
      <vt:lpstr>Wingdings 3</vt:lpstr>
      <vt:lpstr>Integral</vt:lpstr>
      <vt:lpstr> Harvest DATA Via Twitter API</vt:lpstr>
      <vt:lpstr>Procedure</vt:lpstr>
      <vt:lpstr>Step 0 - Define a problem: </vt:lpstr>
      <vt:lpstr>Step 2 - Data Collection</vt:lpstr>
      <vt:lpstr>Step 2 - Data Collection:</vt:lpstr>
      <vt:lpstr>Step 3 Exploration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API</dc:title>
  <dc:creator>carazhurui@163.com</dc:creator>
  <cp:lastModifiedBy>carazhurui@163.com</cp:lastModifiedBy>
  <cp:revision>20</cp:revision>
  <dcterms:created xsi:type="dcterms:W3CDTF">2020-02-11T02:46:13Z</dcterms:created>
  <dcterms:modified xsi:type="dcterms:W3CDTF">2020-02-12T02:59:54Z</dcterms:modified>
</cp:coreProperties>
</file>

<file path=docProps/thumbnail.jpeg>
</file>